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3BD4-2730-4A33-9E51-05642D02C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3418C-08AF-4537-9F04-13DE44E19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6DD437-70C7-4F8F-8DBA-BC3C8A2F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1E3BD2-EF4A-46E9-B2EC-A4C7284D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950863-E9AE-4AB3-912A-51CB40E4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4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3C0E1-E1A7-4070-93EF-5F8F7B20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CFDC93-4598-4868-B1A0-7E2CBB77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B722D6-61A9-4AF5-ADCC-9E676539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61F08A-7931-43E6-BDE3-62F42E17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F67164-63E9-4050-A840-D6719683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87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2DC0D30-7C92-4835-8227-AE99914BB1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76A1E0-A8F7-4EA0-A16F-E216387A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98181-1E21-4107-9002-DF1C5032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4FF530-C118-4AD1-AD7D-F1D7B083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3F98F-DA3A-4A05-90D8-61C4BB54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85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261AC-39DD-4B69-AFC4-A324F955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69210-76ED-492F-8ACE-3624EE31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F41277-088A-4081-A639-81711451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412F3F-6310-4576-8EB4-ADA741DE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E474BC-215F-4483-AE7E-B4E2F792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0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0E2028-5C9F-4AF8-9113-C13D601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954DF8-0B02-45DF-8588-DC1B6990E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8F9A2C-B97A-4437-9429-23D36A3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585C4B-D36E-404C-88FB-C97A0EDB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674DBAC-75BD-429C-9EE2-64D8F6F1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7EDE6-42F7-4DCD-BB94-32B79D8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11FFE-B03F-4D2D-AFC5-CAA02948B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EEDD4-1493-4E22-9533-4CD03458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910871-EEFB-4E8F-ADF4-F0CD9B70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C338D5-998C-4C1D-8B60-00D1D0FF4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0905C4-B22F-44D6-83B8-BCB525FB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48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B2DBB-80B6-4E0C-B937-C198774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7F13A6-241C-4389-8093-5A578F65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C9943ED-4C05-422D-9FDB-613EE7F76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35BD570-8A7C-41FF-A253-12894B4EB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D469C4A-8A4F-42C9-AFC1-E05031F2C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47504D2-01C5-44BA-B52A-5EAEF9EB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7ABC3C-8F31-4653-9265-A5D88F89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C940AB-DC67-4898-B77B-16404122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48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3D8B0-1F44-41FE-8287-8C10A4E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A70227-FD97-45E5-AB74-DA38948B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04C72E8-161C-4922-9234-ED62F8CE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4CDC324-0B1F-412B-B0E1-9C8BA437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55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A71416D-9900-4D48-9BF9-1FE5A96F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17F153-2219-48D0-B027-41E4E59C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2D007F-A153-40C3-B069-E649489F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20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EC37-7941-4940-BFFF-5BD2E37D9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FB7C16-02D3-4B84-A6BB-B18FB298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22FB07-4546-425D-9F75-90F905513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55B9EC-3670-458C-AC99-C78BC946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ADB8DE-AA1C-4B80-803B-E24C7E1B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E11F5-D62D-468F-8B36-CFF6D75E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B762-A2E7-4E22-BEAD-D1747BDF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E69F39-1C7E-4E21-81F2-18969FAF7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292413-22A4-4113-84D0-59FCD652B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00DE7-C7AF-4109-BEE1-46073EF2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DC7FD-13B0-4D7A-8670-7643DD7E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188A94-B68D-4B7C-A4DD-3E6221DD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DA10CA0-3D02-4CAB-80E6-1469D1B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4EDFB4-277A-4EF6-94B1-723D6679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67CEC5-2D4C-4CC7-9873-08DA95C7B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ACCE-FCEE-4FEB-9CB8-C02F132FABDC}" type="datetimeFigureOut">
              <a:rPr lang="pt-BR" smtClean="0"/>
              <a:t>26/03/2022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A1A583-2A54-4780-9817-C501C28F6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6350A2-B7E1-401D-934D-2E0D1117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ágono 10">
            <a:extLst>
              <a:ext uri="{FF2B5EF4-FFF2-40B4-BE49-F238E27FC236}">
                <a16:creationId xmlns:a16="http://schemas.microsoft.com/office/drawing/2014/main" id="{AAFBE423-D09C-4F89-A153-E464D07E1D87}"/>
              </a:ext>
            </a:extLst>
          </p:cNvPr>
          <p:cNvSpPr/>
          <p:nvPr/>
        </p:nvSpPr>
        <p:spPr>
          <a:xfrm>
            <a:off x="7637869" y="388056"/>
            <a:ext cx="4118995" cy="354015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1.</a:t>
            </a: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r>
              <a:rPr lang="pt-BR" dirty="0"/>
              <a:t>“Levem as cargas uns dos outros e, assim, estarão cumprindo a Lei de Cristo”</a:t>
            </a:r>
          </a:p>
          <a:p>
            <a:pPr algn="r"/>
            <a:r>
              <a:rPr lang="pt-BR" dirty="0"/>
              <a:t>Gálatas 6:2   </a:t>
            </a:r>
            <a:r>
              <a:rPr lang="pt-B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9" name="Hexágono 8">
            <a:extLst>
              <a:ext uri="{FF2B5EF4-FFF2-40B4-BE49-F238E27FC236}">
                <a16:creationId xmlns:a16="http://schemas.microsoft.com/office/drawing/2014/main" id="{33E91327-4394-46DE-8595-71138E845DD9}"/>
              </a:ext>
            </a:extLst>
          </p:cNvPr>
          <p:cNvSpPr/>
          <p:nvPr/>
        </p:nvSpPr>
        <p:spPr>
          <a:xfrm>
            <a:off x="4045591" y="2160879"/>
            <a:ext cx="4118995" cy="354015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1.</a:t>
            </a: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r>
              <a:rPr lang="pt-BR" dirty="0"/>
              <a:t>“Levem as cargas uns dos outros e, assim, estarão cumprindo a Lei de Cristo”</a:t>
            </a:r>
          </a:p>
          <a:p>
            <a:pPr algn="r"/>
            <a:r>
              <a:rPr lang="pt-BR" dirty="0"/>
              <a:t>Gálatas 6:2   </a:t>
            </a:r>
            <a:r>
              <a:rPr lang="pt-B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EC3EF09-D1F5-4557-AA5B-244FB226E586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352" y="2790908"/>
            <a:ext cx="1440000" cy="1620000"/>
          </a:xfrm>
          <a:prstGeom prst="rect">
            <a:avLst/>
          </a:prstGeom>
        </p:spPr>
      </p:pic>
      <p:sp>
        <p:nvSpPr>
          <p:cNvPr id="4" name="Hexágono 3">
            <a:extLst>
              <a:ext uri="{FF2B5EF4-FFF2-40B4-BE49-F238E27FC236}">
                <a16:creationId xmlns:a16="http://schemas.microsoft.com/office/drawing/2014/main" id="{7C440FDD-8741-4F2C-92B3-0E4513E69102}"/>
              </a:ext>
            </a:extLst>
          </p:cNvPr>
          <p:cNvSpPr/>
          <p:nvPr/>
        </p:nvSpPr>
        <p:spPr>
          <a:xfrm>
            <a:off x="478172" y="394283"/>
            <a:ext cx="4118995" cy="3540154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1.</a:t>
            </a: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endParaRPr lang="pt-BR" sz="2800" dirty="0">
              <a:solidFill>
                <a:srgbClr val="FFFF00"/>
              </a:solidFill>
            </a:endParaRPr>
          </a:p>
          <a:p>
            <a:pPr algn="ctr"/>
            <a:r>
              <a:rPr lang="pt-BR" dirty="0"/>
              <a:t>“Levem as cargas uns dos outros e, assim, estarão cumprindo a Lei de Cristo”</a:t>
            </a:r>
          </a:p>
          <a:p>
            <a:pPr algn="r"/>
            <a:r>
              <a:rPr lang="pt-BR" dirty="0"/>
              <a:t>Gálatas 6:2   </a:t>
            </a:r>
            <a:r>
              <a:rPr lang="pt-BR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964EE3B-E2DD-4275-8D4B-02035F8993A4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33" y="1024312"/>
            <a:ext cx="1440000" cy="16200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F0FDD04-42FA-4874-A838-8C3FEDAC5265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630" y="1018085"/>
            <a:ext cx="1440000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7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Hexágono 10">
            <a:extLst>
              <a:ext uri="{FF2B5EF4-FFF2-40B4-BE49-F238E27FC236}">
                <a16:creationId xmlns:a16="http://schemas.microsoft.com/office/drawing/2014/main" id="{AAFBE423-D09C-4F89-A153-E464D07E1D87}"/>
              </a:ext>
            </a:extLst>
          </p:cNvPr>
          <p:cNvSpPr/>
          <p:nvPr/>
        </p:nvSpPr>
        <p:spPr>
          <a:xfrm>
            <a:off x="7637869" y="388056"/>
            <a:ext cx="4118995" cy="3540154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1.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“Levem as cargas uns dos outros e, assim, estarão cumprindo a Lei de Cristo”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Gálatas 6:2.</a:t>
            </a:r>
          </a:p>
        </p:txBody>
      </p:sp>
      <p:sp>
        <p:nvSpPr>
          <p:cNvPr id="9" name="Hexágono 8">
            <a:extLst>
              <a:ext uri="{FF2B5EF4-FFF2-40B4-BE49-F238E27FC236}">
                <a16:creationId xmlns:a16="http://schemas.microsoft.com/office/drawing/2014/main" id="{33E91327-4394-46DE-8595-71138E845DD9}"/>
              </a:ext>
            </a:extLst>
          </p:cNvPr>
          <p:cNvSpPr/>
          <p:nvPr/>
        </p:nvSpPr>
        <p:spPr>
          <a:xfrm>
            <a:off x="4045591" y="2160879"/>
            <a:ext cx="4118995" cy="3540154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1.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“Levem as cargas uns dos outros e, assim, estarão cumprindo a Lei de Cristo”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Gálatas 6:2.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EEC3EF09-D1F5-4557-AA5B-244FB226E586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352" y="2790908"/>
            <a:ext cx="1440000" cy="162000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964EE3B-E2DD-4275-8D4B-02035F8993A4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33" y="1024312"/>
            <a:ext cx="1440000" cy="1620000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5F0FDD04-42FA-4874-A838-8C3FEDAC5265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630" y="1018085"/>
            <a:ext cx="1440000" cy="1620000"/>
          </a:xfrm>
          <a:prstGeom prst="rect">
            <a:avLst/>
          </a:prstGeom>
        </p:spPr>
      </p:pic>
      <p:sp>
        <p:nvSpPr>
          <p:cNvPr id="13" name="Hexágono 12">
            <a:extLst>
              <a:ext uri="{FF2B5EF4-FFF2-40B4-BE49-F238E27FC236}">
                <a16:creationId xmlns:a16="http://schemas.microsoft.com/office/drawing/2014/main" id="{BC10AD5A-E691-4F13-A469-98482D730C84}"/>
              </a:ext>
            </a:extLst>
          </p:cNvPr>
          <p:cNvSpPr/>
          <p:nvPr/>
        </p:nvSpPr>
        <p:spPr>
          <a:xfrm>
            <a:off x="429840" y="388056"/>
            <a:ext cx="4118995" cy="3540154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1.</a:t>
            </a: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endParaRPr lang="pt-BR" sz="2800" dirty="0">
              <a:solidFill>
                <a:schemeClr val="tx1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“Levem as cargas uns dos outros e, assim, estarão cumprindo a Lei de Cristo”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Gálatas 6:2.</a:t>
            </a:r>
          </a:p>
        </p:txBody>
      </p:sp>
    </p:spTree>
    <p:extLst>
      <p:ext uri="{BB962C8B-B14F-4D97-AF65-F5344CB8AC3E}">
        <p14:creationId xmlns:p14="http://schemas.microsoft.com/office/powerpoint/2010/main" val="2433024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138</Words>
  <Application>Microsoft Office PowerPoint</Application>
  <PresentationFormat>Widescreen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 Ernesto Nobrega Schwantes</cp:lastModifiedBy>
  <cp:revision>5</cp:revision>
  <dcterms:created xsi:type="dcterms:W3CDTF">2018-03-25T23:40:13Z</dcterms:created>
  <dcterms:modified xsi:type="dcterms:W3CDTF">2022-03-26T11:14:34Z</dcterms:modified>
</cp:coreProperties>
</file>